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9" r:id="rId2"/>
    <p:sldId id="301" r:id="rId3"/>
    <p:sldId id="297" r:id="rId4"/>
    <p:sldId id="300" r:id="rId5"/>
    <p:sldId id="2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08"/>
    <p:restoredTop sz="94745"/>
  </p:normalViewPr>
  <p:slideViewPr>
    <p:cSldViewPr snapToGrid="0" snapToObjects="1">
      <p:cViewPr>
        <p:scale>
          <a:sx n="90" d="100"/>
          <a:sy n="90" d="100"/>
        </p:scale>
        <p:origin x="30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3/3/17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他在耶和华面前生长如嫩芽、像根出于干地．他无佳形美容、我们看见他的时候、也无美貌使我们羡慕他。他被藐视、被人厌弃、多受痛苦、常经忧患。他被藐视、好像被人掩面不看的一样．我们也不尊重他。	（以赛亚书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2-3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1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你们当以基督耶稣的心为心。他本有　神的形像，不以自己与　神同等为强夺的，反倒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虚己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，取了奴仆的形像，成为人的样式。既有人的样子，就自己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卑微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，存心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顺服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，以至于死，且死在十字架上。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（腓立比书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5-8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主的形象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62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从来没有人看见　神，只有在父怀里的独生子将他表明出来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（耶稣说）你们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若认识我，也就认识我的父。从今以后，你们认识他，并且已经看见他。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” 腓力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对他说：“求主将父显给我们看，我们就知足了。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” 耶稣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对他说：“腓力，我与你们同在这样长久，你还不认识我吗？人看见了我，就是看见了父，你怎么说‘将父显给我们看’呢？  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在父里面，父在我里面，你不信吗？我对你们所说的话，不是凭着自己说的，乃是住在我里面的父做他自己的事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7-10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 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神的形象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855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耶稣叫了他们来，说：“你们知道外邦人有君王为主治理他们，有大臣操权管束他们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。只是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在你们中间不可这样。你们中间谁愿为大，就必作你们的用人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；谁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愿为首，就必作你们的仆人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。正如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人子来，不是要受人的服事，乃是要服事人，并且要舍命，作多人的赎价。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25-28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不要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爱世界和世界上的事。人若爱世界，爱父的心就不在他里面了。因为凡世界上的事，就像肉体的情欲，眼目的情欲，并今生的骄傲，都不是从父来的，乃是从世界来的。这世界和其上的情欲都要过去，惟独遵行　神旨意的，是永远常存。  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（约翰一书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15-16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</a:p>
          <a:p>
            <a:pPr marL="0" indent="0">
              <a:buNone/>
            </a:pPr>
            <a:endParaRPr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主的教导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37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耶稣说：“我就是道路、真理、生命；若不藉着我，没有人能到父那里去。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除他以外，别无拯救；因为在天下人间，没有赐下别的名，我们可以靠着得救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（使徒行传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方舟预表的救赎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742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岂不知我们这受洗归入基督耶稣的人、是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受洗归入他的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死么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？所以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我们借着洗礼归入死、和他一同埋葬．原是叫我们一举一动有新生的样式、像基督借着父的荣耀、从死里复活一样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。（罗马书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3-4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1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我们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从前也是无知、悖逆、受迷惑、服事各样私欲和宴乐、常存恶毒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〔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或作阴毒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〕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嫉妒的心、是可恨的、又是彼此相恨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。但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到了　神我们救主的恩慈、和他向人所施的慈爱显明的时候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、他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便救了我们、并不是因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我们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自己所行的义、乃是照他的怜悯、借着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重生的洗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、和圣灵的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更新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提多书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3-5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1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mr-IN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当时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进入方舟、借着水得救的不多、只有八个人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．这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水所表明的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洗礼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、现在借着耶稣基督复活．也拯救你们．这洗礼本不在乎除掉肉体的污秽、只求在　神面前有无亏的良心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彼得前书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20-21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洪水预表的洗礼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78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8363</TotalTime>
  <Words>414</Words>
  <Application>Microsoft Macintosh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Microsoft YaHei</vt:lpstr>
      <vt:lpstr>Arial</vt:lpstr>
      <vt:lpstr>Office Theme</vt:lpstr>
      <vt:lpstr>主的形象</vt:lpstr>
      <vt:lpstr>神的形象</vt:lpstr>
      <vt:lpstr>主的教导</vt:lpstr>
      <vt:lpstr>方舟预表的救赎</vt:lpstr>
      <vt:lpstr>洪水预表的洗礼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319</cp:revision>
  <dcterms:created xsi:type="dcterms:W3CDTF">2016-11-18T03:29:42Z</dcterms:created>
  <dcterms:modified xsi:type="dcterms:W3CDTF">2017-03-03T20:41:26Z</dcterms:modified>
</cp:coreProperties>
</file>